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380" r:id="rId2"/>
    <p:sldId id="374" r:id="rId3"/>
    <p:sldId id="286" r:id="rId4"/>
    <p:sldId id="381" r:id="rId5"/>
    <p:sldId id="382" r:id="rId6"/>
    <p:sldId id="383" r:id="rId7"/>
    <p:sldId id="38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6E8"/>
    <a:srgbClr val="AE2283"/>
    <a:srgbClr val="E7E9EA"/>
    <a:srgbClr val="DBDBDD"/>
    <a:srgbClr val="DA42AB"/>
    <a:srgbClr val="06AED0"/>
    <a:srgbClr val="E6AD45"/>
    <a:srgbClr val="2B84D2"/>
    <a:srgbClr val="471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76966"/>
  </p:normalViewPr>
  <p:slideViewPr>
    <p:cSldViewPr snapToGrid="0" snapToObjects="1">
      <p:cViewPr varScale="1">
        <p:scale>
          <a:sx n="66" d="100"/>
          <a:sy n="66" d="100"/>
        </p:scale>
        <p:origin x="117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gif>
</file>

<file path=ppt/media/image11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8/4/2019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7E3ADE-F77E-D840-8786-3A1F7C089F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69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A7C1A6-3F6E-4A0C-A01A-2F04D27288E6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117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60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07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58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62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64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783540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Presenter Contact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7587" y="5670380"/>
            <a:ext cx="3665174" cy="8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49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90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0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716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 vert="horz" lIns="137160" tIns="109728" rIns="137160" bIns="109728" rtlCol="0" anchor="t" anchorCtr="0">
            <a:noAutofit/>
          </a:bodyPr>
          <a:lstStyle>
            <a:lvl1pPr>
              <a:defRPr lang="en-US" cap="none" spc="0" dirty="0">
                <a:ln>
                  <a:noFill/>
                </a:ln>
                <a:solidFill>
                  <a:schemeClr val="accent5"/>
                </a:solidFill>
                <a:effectLst/>
              </a:defRPr>
            </a:lvl1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8212577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837427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336145" indent="0">
              <a:buNone/>
              <a:defRPr/>
            </a:lvl2pPr>
            <a:lvl3pPr marL="560241" indent="0">
              <a:buNone/>
              <a:defRPr sz="2353"/>
            </a:lvl3pPr>
            <a:lvl4pPr marL="784338" indent="0">
              <a:buNone/>
              <a:defRPr sz="1961"/>
            </a:lvl4pPr>
            <a:lvl5pPr marL="1008434" indent="0">
              <a:buNone/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196909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709" r:id="rId4"/>
    <p:sldLayoutId id="2147483710" r:id="rId5"/>
    <p:sldLayoutId id="2147483665" r:id="rId6"/>
    <p:sldLayoutId id="2147483666" r:id="rId7"/>
    <p:sldLayoutId id="2147483670" r:id="rId8"/>
    <p:sldLayoutId id="2147483671" r:id="rId9"/>
    <p:sldLayoutId id="2147483679" r:id="rId10"/>
    <p:sldLayoutId id="2147483741" r:id="rId11"/>
    <p:sldLayoutId id="2147483742" r:id="rId12"/>
    <p:sldLayoutId id="2147483743" r:id="rId13"/>
    <p:sldLayoutId id="2147483744" r:id="rId14"/>
    <p:sldLayoutId id="2147483746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837" cy="6858000"/>
          </a:xfrm>
          <a:prstGeom prst="rect">
            <a:avLst/>
          </a:prstGeom>
          <a:solidFill>
            <a:srgbClr val="27A5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68080" y="2702784"/>
            <a:ext cx="11655840" cy="2081867"/>
          </a:xfrm>
          <a:prstGeom prst="rect">
            <a:avLst/>
          </a:prstGeom>
        </p:spPr>
        <p:txBody>
          <a:bodyPr/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6600" b="1" dirty="0">
                <a:solidFill>
                  <a:schemeClr val="bg1"/>
                </a:solidFill>
              </a:rPr>
              <a:t>XAMANIMATION</a:t>
            </a:r>
          </a:p>
          <a:p>
            <a:r>
              <a:rPr lang="es-ES" sz="4800" dirty="0" err="1">
                <a:solidFill>
                  <a:schemeClr val="bg1"/>
                </a:solidFill>
              </a:rPr>
              <a:t>Update</a:t>
            </a:r>
            <a:r>
              <a:rPr lang="es-ES" sz="4800" dirty="0">
                <a:solidFill>
                  <a:schemeClr val="bg1"/>
                </a:solidFill>
              </a:rPr>
              <a:t> 1.3</a:t>
            </a:r>
          </a:p>
        </p:txBody>
      </p:sp>
    </p:spTree>
    <p:extLst>
      <p:ext uri="{BB962C8B-B14F-4D97-AF65-F5344CB8AC3E}">
        <p14:creationId xmlns:p14="http://schemas.microsoft.com/office/powerpoint/2010/main" val="179827541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marL="0" indent="0"/>
            <a:r>
              <a:rPr lang="es-ES" sz="4400" dirty="0">
                <a:solidFill>
                  <a:schemeClr val="bg1"/>
                </a:solidFill>
                <a:latin typeface="+mj-lt"/>
              </a:rPr>
              <a:t>“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Infinite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animations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”      “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Repeat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the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animations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forever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”      “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Delayed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animations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”      “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Layout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transitions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”      “Parallax”      “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Progressive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4400" dirty="0" err="1">
                <a:solidFill>
                  <a:schemeClr val="bg1"/>
                </a:solidFill>
                <a:latin typeface="+mj-lt"/>
              </a:rPr>
              <a:t>animations</a:t>
            </a:r>
            <a:r>
              <a:rPr lang="es-ES" sz="4400" dirty="0">
                <a:solidFill>
                  <a:schemeClr val="bg1"/>
                </a:solidFill>
                <a:latin typeface="+mj-lt"/>
              </a:rPr>
              <a:t>”  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8B78719-83C0-410F-AFC8-4DAAACF7CECF}"/>
              </a:ext>
            </a:extLst>
          </p:cNvPr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6BC6E8">
              <a:alpha val="49804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91440" tIns="91440" rIns="34294" bIns="34294" rtlCol="0" anchor="b" anchorCtr="0"/>
          <a:lstStyle/>
          <a:p>
            <a:pPr algn="ctr" defTabSz="932406"/>
            <a:endParaRPr lang="es-ES" sz="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22D091-66AE-45D2-873F-3E84D0A1F439}"/>
              </a:ext>
            </a:extLst>
          </p:cNvPr>
          <p:cNvSpPr txBox="1">
            <a:spLocks/>
          </p:cNvSpPr>
          <p:nvPr/>
        </p:nvSpPr>
        <p:spPr>
          <a:xfrm>
            <a:off x="0" y="4030579"/>
            <a:ext cx="11655840" cy="2609345"/>
          </a:xfrm>
          <a:prstGeom prst="rect">
            <a:avLst/>
          </a:prstGeom>
        </p:spPr>
        <p:txBody>
          <a:bodyPr/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6600" b="1" dirty="0" err="1">
                <a:solidFill>
                  <a:schemeClr val="bg1"/>
                </a:solidFill>
              </a:rPr>
              <a:t>Requests</a:t>
            </a:r>
            <a:endParaRPr lang="es-E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44521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Delay Animations</a:t>
            </a:r>
          </a:p>
        </p:txBody>
      </p:sp>
      <p:pic>
        <p:nvPicPr>
          <p:cNvPr id="3" name="Imagen 2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2D431896-C4C6-4821-860E-974E480E2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554" y="435668"/>
            <a:ext cx="3855206" cy="6137557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E7409B3-02B2-4BAD-BC08-50FF678425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40" y="1299130"/>
            <a:ext cx="6468378" cy="1829055"/>
          </a:xfrm>
          <a:prstGeom prst="rect">
            <a:avLst/>
          </a:prstGeom>
        </p:spPr>
      </p:pic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27E5737B-AB38-4C21-B261-B87A9C52E593}"/>
              </a:ext>
            </a:extLst>
          </p:cNvPr>
          <p:cNvSpPr txBox="1">
            <a:spLocks/>
          </p:cNvSpPr>
          <p:nvPr/>
        </p:nvSpPr>
        <p:spPr>
          <a:xfrm>
            <a:off x="269239" y="3128185"/>
            <a:ext cx="7439499" cy="2103450"/>
          </a:xfrm>
          <a:prstGeom prst="rect">
            <a:avLst/>
          </a:prstGeom>
        </p:spPr>
        <p:txBody>
          <a:bodyPr vert="horz" wrap="square" lIns="143407" tIns="89631" rIns="143407" bIns="89631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Added new </a:t>
            </a:r>
            <a:r>
              <a:rPr lang="en-US" sz="2800" b="1" dirty="0">
                <a:solidFill>
                  <a:schemeClr val="tx1"/>
                </a:solidFill>
                <a:latin typeface="+mj-lt"/>
              </a:rPr>
              <a:t>Delay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Property (time in milliseconds).</a:t>
            </a:r>
            <a:endParaRPr lang="en-US" sz="2745" dirty="0">
              <a:solidFill>
                <a:schemeClr val="tx1"/>
              </a:solidFill>
              <a:latin typeface="+mj-lt"/>
            </a:endParaRPr>
          </a:p>
          <a:p>
            <a:pPr marL="0" indent="0">
              <a:lnSpc>
                <a:spcPct val="110000"/>
              </a:lnSpc>
            </a:pPr>
            <a:endParaRPr lang="en-US" sz="2745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75950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69240" y="266362"/>
            <a:ext cx="11655840" cy="8996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Repeat Forever</a:t>
            </a:r>
          </a:p>
        </p:txBody>
      </p:sp>
      <p:sp>
        <p:nvSpPr>
          <p:cNvPr id="10" name="Text Placeholder 18"/>
          <p:cNvSpPr txBox="1">
            <a:spLocks/>
          </p:cNvSpPr>
          <p:nvPr/>
        </p:nvSpPr>
        <p:spPr>
          <a:xfrm>
            <a:off x="269240" y="3183037"/>
            <a:ext cx="7774182" cy="2048597"/>
          </a:xfrm>
          <a:prstGeom prst="rect">
            <a:avLst/>
          </a:prstGeom>
        </p:spPr>
        <p:txBody>
          <a:bodyPr vert="horz" wrap="square" lIns="143407" tIns="89631" rIns="143407" bIns="89631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Added new </a:t>
            </a:r>
            <a:r>
              <a:rPr lang="en-US" sz="2800" b="1" dirty="0" err="1">
                <a:solidFill>
                  <a:schemeClr val="tx1"/>
                </a:solidFill>
                <a:latin typeface="+mj-lt"/>
              </a:rPr>
              <a:t>RepeatForever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propery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.</a:t>
            </a:r>
            <a:endParaRPr lang="en-US" sz="2745" dirty="0">
              <a:solidFill>
                <a:schemeClr val="tx1"/>
              </a:solidFill>
              <a:latin typeface="+mj-lt"/>
            </a:endParaRPr>
          </a:p>
          <a:p>
            <a:pPr marL="0" indent="0">
              <a:lnSpc>
                <a:spcPct val="110000"/>
              </a:lnSpc>
            </a:pPr>
            <a:endParaRPr lang="en-US" sz="2745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" name="Imagen 2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8F012A23-3F25-4147-805B-2A12B7CB4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422" y="415664"/>
            <a:ext cx="3879338" cy="617597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36C6121-3CA4-47FC-81AB-ACCB3C5DD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35250"/>
            <a:ext cx="6468378" cy="182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6335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New Triggers</a:t>
            </a:r>
          </a:p>
        </p:txBody>
      </p:sp>
      <p:pic>
        <p:nvPicPr>
          <p:cNvPr id="3" name="Imagen 2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9883D929-A917-4A82-A933-C06B4722A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254" y="289511"/>
            <a:ext cx="3945506" cy="628131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3B60ECD-E397-40C8-AD7D-361E50E87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965" y="1199839"/>
            <a:ext cx="7781201" cy="294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5778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tx1"/>
                </a:solidFill>
              </a:rPr>
              <a:t>Progress Animations (</a:t>
            </a:r>
            <a:r>
              <a:rPr lang="en-US" sz="4000" dirty="0" err="1">
                <a:solidFill>
                  <a:schemeClr val="tx1"/>
                </a:solidFill>
              </a:rPr>
              <a:t>ScrollView</a:t>
            </a:r>
            <a:r>
              <a:rPr lang="en-US" sz="4000" dirty="0">
                <a:solidFill>
                  <a:schemeClr val="tx1"/>
                </a:solidFill>
              </a:rPr>
              <a:t>, </a:t>
            </a:r>
            <a:r>
              <a:rPr lang="en-US" sz="4000" dirty="0" err="1">
                <a:solidFill>
                  <a:schemeClr val="tx1"/>
                </a:solidFill>
              </a:rPr>
              <a:t>CarouselView</a:t>
            </a:r>
            <a:r>
              <a:rPr lang="en-US" sz="4000" dirty="0">
                <a:solidFill>
                  <a:schemeClr val="tx1"/>
                </a:solidFill>
              </a:rPr>
              <a:t>, etc.)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65AB9A4-8C7F-4EB6-B4ED-AC264B258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3832" y="1189176"/>
            <a:ext cx="3378928" cy="537931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AFEA2CA-C732-499E-A521-17225DD3C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40" y="1075996"/>
            <a:ext cx="7449590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201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Entrance Transitions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2596243-4CEE-49CE-9857-46B778CD1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152" y="1189176"/>
            <a:ext cx="3378928" cy="537931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225E0CE-A66F-4F1F-BC4A-E92091278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40" y="1189176"/>
            <a:ext cx="6411220" cy="42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1136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XamarinTempla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4390</TotalTime>
  <Words>67</Words>
  <Application>Microsoft Office PowerPoint</Application>
  <PresentationFormat>Panorámica</PresentationFormat>
  <Paragraphs>18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Consolas</vt:lpstr>
      <vt:lpstr>Segoe UI</vt:lpstr>
      <vt:lpstr>Segoe UI Light</vt:lpstr>
      <vt:lpstr>XamarinTemplate</vt:lpstr>
      <vt:lpstr>Presentación de PowerPoint</vt:lpstr>
      <vt:lpstr>Presentación de PowerPoint</vt:lpstr>
      <vt:lpstr>Delay Animations</vt:lpstr>
      <vt:lpstr>Repeat Forever</vt:lpstr>
      <vt:lpstr>New Triggers</vt:lpstr>
      <vt:lpstr>Progress Animations (ScrollView, CarouselView, etc.)</vt:lpstr>
      <vt:lpstr>Entrance Transitions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Javier Suárez Ruiz</cp:lastModifiedBy>
  <cp:revision>242</cp:revision>
  <dcterms:created xsi:type="dcterms:W3CDTF">2015-05-05T21:43:30Z</dcterms:created>
  <dcterms:modified xsi:type="dcterms:W3CDTF">2019-08-04T16:21:21Z</dcterms:modified>
</cp:coreProperties>
</file>

<file path=docProps/thumbnail.jpeg>
</file>